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5" r:id="rId4"/>
    <p:sldId id="264" r:id="rId5"/>
    <p:sldId id="261" r:id="rId6"/>
    <p:sldId id="274" r:id="rId7"/>
    <p:sldId id="276" r:id="rId8"/>
    <p:sldId id="270" r:id="rId9"/>
    <p:sldId id="263" r:id="rId10"/>
    <p:sldId id="278" r:id="rId11"/>
    <p:sldId id="280" r:id="rId12"/>
    <p:sldId id="273" r:id="rId13"/>
    <p:sldId id="267" r:id="rId14"/>
    <p:sldId id="282" r:id="rId1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>
        <p:scale>
          <a:sx n="50" d="100"/>
          <a:sy n="50" d="100"/>
        </p:scale>
        <p:origin x="-2664" y="-1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9290FC2-A31D-49B0-A937-08C6258BD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A47373-0AC9-4BBC-ADA3-9ECA305D2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12E8B78-B665-418C-8BCF-54A9FA7F4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15DF9A-7543-48E5-BC8A-55C057F6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F6CE86B-47A4-43F4-B23F-7DDB231F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952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60BF87-C77A-4AB9-83A2-CF11C928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027B6C8-1E7F-4C83-9DAE-10D436544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329EA9-9D47-48F7-91CD-7F42D3EA1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99CE29-B07B-4721-B81F-566FD63E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61EA61-26DD-4F38-B3FD-1CC56655B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52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F1FD6DD-E320-4B8A-8941-71673F30C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E35037D-A435-405A-8845-C89C17494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AA977DE-CBAD-48C7-A02D-E9CA42B6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5810ECF-0787-48AD-ACBD-E4655603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5E533A3-AD96-4A03-9958-4647C32F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4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8EE59E-87AB-42D3-A305-B349514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E1031AA-F955-4FAF-818E-D41592AC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8F0AA11-DC23-46D0-BA89-CD3A661F1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F13715-0B24-4375-98F5-B5B12397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173B1B9-6709-4B90-9F83-F9372A069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0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653AC7-4A62-480B-B55F-BC0F47579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AB2BB87-73C0-4952-A112-FA1D4AF28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863B5C8-9B24-4276-BC49-A609B305F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7A8D6A-0B45-43D2-9F78-F01644AA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A1D1AD6-2F5F-4939-AE2F-3800DDABD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7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727343-1389-4A33-81C8-F69409DF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09BE269-0187-436C-BBB4-28E92E609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BA1A14A-6D5E-48FC-8559-D053F827E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D12562F-FA35-4067-9404-3D689F19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4D466B7-BDA5-4E3B-A4F5-070F46F8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95BE405-98E3-4982-AA10-48E5F677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32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4D1ACE-D124-46B8-8D56-B1B2C977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DC49F90-21DD-4918-9537-C3316F13E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F06E657-40AA-48C4-94E5-E65A29C61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7C3DE4B-0682-499C-B933-5A528EA9A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63E8883-81FE-4696-93D0-3D3BC565CD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978A4923-D7F7-4BEF-BF80-61F7115BC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E388653-E4B4-43BF-AC9B-0EDF39FF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7968E04-244C-49A9-A161-6F40A760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87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C9EBDE-D02E-4949-86CD-766DDD50B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F8E77D5-961C-488B-8862-1FD675EB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F67BEDB-B537-48C4-A956-F64F51D67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4347276-3915-4748-9E9E-E90D8FE0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681AD46-423F-4B69-BAE2-897DBAD6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D2952FC-C835-4625-8F9B-3EA015047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8DDF52-5F27-4A95-A9D5-65871D6A6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55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4F5300-C8F2-4A61-A49B-1A40417C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A5EA861-AA6D-47D1-9FE9-EE2EE7EB3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D86478A-4129-42A4-956E-1CD4B6961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D41C637-47AA-4A06-AC4A-B01B6016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4A61EDD-3755-456F-A5D6-776F6717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D750EB8-E80A-4FD3-90D4-16EDBDC1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43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5640C4-4BE6-4BB0-8F2B-8A2C709C1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655F773-E431-4E96-89BF-CCB0BE3EA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063AEEB-659A-46A5-A2CF-89F87E095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C575FE3-206E-4166-A791-1B631A1A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554ED69-096A-4E04-89E3-1F1CBAA5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25B4556-2681-49D9-A0D3-A826EAD8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9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36ADBC9-D753-45F2-9078-CC42A356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5826E8B-8677-4722-9F09-B334376EB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388404-D6D5-41E6-B830-615C55075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1548E-C017-49A7-BE3E-22F1CB63FB98}" type="datetimeFigureOut">
              <a:rPr lang="ru-RU" smtClean="0"/>
              <a:t>12.12.2017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DCF4F7-CC93-4316-91D7-82554FCA5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B9EA2F-024B-4817-A2E9-8A9D78CDAF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804C6-F3A5-49E9-A9F0-81A051661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07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82;&#1074;&#1077;&#1089;&#1090;&#1090;&#1077;&#1093;&#1085;&#1086;&#1083;&#1086;&#1075;&#1080;&#1080;.pptx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82;&#1086;&#1084;&#1087;&#1089;&#1080;&#1084;&#1091;&#1083;&#1103;&#1090;&#1086;&#1088;.pptx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9FD7DE-8B58-4F5D-830E-870A24F7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~1\AppData\Local\Temp\Rar$DI00.683\presentation-slide-1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gk1\AppData\Local\Microsoft\Windows\Temporary Internet Files\Content.Outlook\WHWV3BQM\presentation-slide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7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551FD3-FBB7-49B1-BF4D-9DD787C68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xmlns="" id="{215A8585-144E-400E-A185-84A0CDB84DEF}"/>
              </a:ext>
            </a:extLst>
          </p:cNvPr>
          <p:cNvSpPr/>
          <p:nvPr/>
        </p:nvSpPr>
        <p:spPr>
          <a:xfrm>
            <a:off x="8326582" y="0"/>
            <a:ext cx="3865418" cy="78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6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48D68ED-0422-427B-8623-4C529895C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xmlns="" id="{9185B25C-DE5A-4AB8-9739-E605928E536A}"/>
              </a:ext>
            </a:extLst>
          </p:cNvPr>
          <p:cNvSpPr/>
          <p:nvPr/>
        </p:nvSpPr>
        <p:spPr>
          <a:xfrm>
            <a:off x="6096000" y="0"/>
            <a:ext cx="6096000" cy="831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8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BEF29D5-37EF-48D7-91FB-B89B3EE8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C923CD-CAC1-4D69-BBE4-2A754346AA24}"/>
              </a:ext>
            </a:extLst>
          </p:cNvPr>
          <p:cNvSpPr txBox="1"/>
          <p:nvPr/>
        </p:nvSpPr>
        <p:spPr>
          <a:xfrm>
            <a:off x="10141134" y="131930"/>
            <a:ext cx="1906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cap="all" dirty="0">
                <a:solidFill>
                  <a:srgbClr val="5C5C5C"/>
                </a:solidFill>
              </a:rPr>
              <a:t>Эффективность</a:t>
            </a:r>
            <a:r>
              <a:rPr lang="en-US" cap="all" dirty="0">
                <a:solidFill>
                  <a:srgbClr val="5C5C5C"/>
                </a:solidFill>
              </a:rPr>
              <a:t/>
            </a:r>
            <a:br>
              <a:rPr lang="en-US" cap="all" dirty="0">
                <a:solidFill>
                  <a:srgbClr val="5C5C5C"/>
                </a:solidFill>
              </a:rPr>
            </a:br>
            <a:r>
              <a:rPr lang="ru-RU" cap="all" dirty="0">
                <a:solidFill>
                  <a:srgbClr val="5C5C5C"/>
                </a:solidFill>
              </a:rPr>
              <a:t>проекта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5EA1C3-0EA7-4B25-AF0C-D637C67CDEF1}"/>
              </a:ext>
            </a:extLst>
          </p:cNvPr>
          <p:cNvSpPr txBox="1"/>
          <p:nvPr/>
        </p:nvSpPr>
        <p:spPr>
          <a:xfrm>
            <a:off x="6217920" y="455095"/>
            <a:ext cx="43652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Работа с резервом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Профессиональное развитие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Единая методика подбора и оценки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Информационная система кадрового учета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F2A01C-2BA4-4662-A481-69A5EE070BDB}"/>
              </a:ext>
            </a:extLst>
          </p:cNvPr>
          <p:cNvSpPr txBox="1"/>
          <p:nvPr/>
        </p:nvSpPr>
        <p:spPr>
          <a:xfrm>
            <a:off x="8737002" y="2059779"/>
            <a:ext cx="35686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Выявление лучших кадровых 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практик, обмен опытом, внедрение 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новых кадровых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инструментов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FB1FB8-5851-4CE9-A284-FB9AF993E812}"/>
              </a:ext>
            </a:extLst>
          </p:cNvPr>
          <p:cNvSpPr txBox="1"/>
          <p:nvPr/>
        </p:nvSpPr>
        <p:spPr>
          <a:xfrm>
            <a:off x="8514390" y="5660530"/>
            <a:ext cx="3305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Стоимость участия</a:t>
            </a:r>
          </a:p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госслужащего 2,7 тыс. руб.,</a:t>
            </a:r>
          </a:p>
          <a:p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удовлетворенность участников</a:t>
            </a:r>
          </a:p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более 97%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93B7C24-8406-46D5-AB87-4513194F3E77}"/>
              </a:ext>
            </a:extLst>
          </p:cNvPr>
          <p:cNvSpPr txBox="1"/>
          <p:nvPr/>
        </p:nvSpPr>
        <p:spPr>
          <a:xfrm>
            <a:off x="275141" y="5660530"/>
            <a:ext cx="3438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172 человека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приняли участие,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доля от всех госслужащих,</a:t>
            </a:r>
          </a:p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повысивших квалификацию,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732338-46AC-4EAF-972F-BCC3F673AD4A}"/>
              </a:ext>
            </a:extLst>
          </p:cNvPr>
          <p:cNvSpPr txBox="1"/>
          <p:nvPr/>
        </p:nvSpPr>
        <p:spPr>
          <a:xfrm>
            <a:off x="105208" y="2048410"/>
            <a:ext cx="29616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Повысился профессионализм и компетентность, налажены тесные </a:t>
            </a: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контакты с коллегами. Наряду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кадровыми вопросами изучались темы, в которых особенно сильны регионы</a:t>
            </a:r>
            <a:endParaRPr lang="ru-R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58276F-1138-4FC7-8819-047873E86D92}"/>
              </a:ext>
            </a:extLst>
          </p:cNvPr>
          <p:cNvSpPr txBox="1"/>
          <p:nvPr/>
        </p:nvSpPr>
        <p:spPr>
          <a:xfrm>
            <a:off x="5498950" y="1841343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Наименование</a:t>
            </a:r>
          </a:p>
          <a:p>
            <a:r>
              <a:rPr lang="en-US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HR-</a:t>
            </a:r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5C3B122-0B01-4583-A8B7-DAE9937016D9}"/>
              </a:ext>
            </a:extLst>
          </p:cNvPr>
          <p:cNvSpPr txBox="1"/>
          <p:nvPr/>
        </p:nvSpPr>
        <p:spPr>
          <a:xfrm>
            <a:off x="7561592" y="312562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</a:t>
            </a:r>
          </a:p>
          <a:p>
            <a:r>
              <a:rPr lang="ru-RU" sz="1400" b="1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F57F16-2347-4F32-B858-DD23A462C9C1}"/>
              </a:ext>
            </a:extLst>
          </p:cNvPr>
          <p:cNvSpPr txBox="1"/>
          <p:nvPr/>
        </p:nvSpPr>
        <p:spPr>
          <a:xfrm>
            <a:off x="6520139" y="5146726"/>
            <a:ext cx="175881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Экономическая</a:t>
            </a:r>
          </a:p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эффективность</a:t>
            </a:r>
          </a:p>
          <a:p>
            <a:r>
              <a:rPr lang="ru-RU" sz="13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573F0FE-5CB7-4455-99EA-851F1B188D41}"/>
              </a:ext>
            </a:extLst>
          </p:cNvPr>
          <p:cNvSpPr txBox="1"/>
          <p:nvPr/>
        </p:nvSpPr>
        <p:spPr>
          <a:xfrm>
            <a:off x="4693366" y="5089879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Охват</a:t>
            </a:r>
          </a:p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94558A-CF0B-4084-BAC6-3FFA7BB09A44}"/>
              </a:ext>
            </a:extLst>
          </p:cNvPr>
          <p:cNvSpPr txBox="1"/>
          <p:nvPr/>
        </p:nvSpPr>
        <p:spPr>
          <a:xfrm>
            <a:off x="3987885" y="3211692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</a:t>
            </a:r>
          </a:p>
          <a:p>
            <a:r>
              <a:rPr lang="ru-RU" sz="1400" cap="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718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POGOSH~1\AppData\Local\Temp\Rar$DI08.616\presentation-slide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3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06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E4484B-C43D-470D-968B-1A46CE854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~1\AppData\Local\Temp\Rar$DI01.120\presentation-slide-10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8B1691-18FD-43D3-B256-241145AB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POGOSH~1\AppData\Local\Temp\Rar$DI07.083\presentation-slide-08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15AC4CA-6BCC-45F4-A1D2-0883F571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0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81BC46-E82E-4E43-877F-53792FE2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eva\Desktop\Фалендо\presentation-slide-12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gk1\AppData\Local\Microsoft\Windows\Temporary Internet Files\Content.Outlook\WHWV3BQM\presentation-slide-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9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15AC4CA-6BCC-45F4-A1D2-0883F5719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81BC46-E82E-4E43-877F-53792FE2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C:\Users\pogosheva\Desktop\Фалендо\presentation-slide-12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60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POGOSH~1\AppData\Local\Temp\Rar$DI01.247\presentation-slide-05-02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8B1691-18FD-43D3-B256-241145AB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Users\POGOSH~1\AppData\Local\Temp\Rar$DI07.083\presentation-slide-08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gk1\AppData\Local\Microsoft\Windows\Temporary Internet Files\Content.Outlook\WHWV3BQM\presentation-slide-01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6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95</Words>
  <Application>Microsoft Office PowerPoint</Application>
  <PresentationFormat>Произвольный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 F.</dc:creator>
  <cp:lastModifiedBy>Судакова</cp:lastModifiedBy>
  <cp:revision>25</cp:revision>
  <cp:lastPrinted>2017-11-08T07:54:41Z</cp:lastPrinted>
  <dcterms:created xsi:type="dcterms:W3CDTF">2017-10-18T18:34:11Z</dcterms:created>
  <dcterms:modified xsi:type="dcterms:W3CDTF">2017-12-12T14:55:54Z</dcterms:modified>
</cp:coreProperties>
</file>